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9AFD7B9-689A-4215-8C44-1CB0AA04F159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2020/3/27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C26F50-96A5-46EE-BE4C-76DAED5CFA3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05447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9AFD7B9-689A-4215-8C44-1CB0AA04F159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2020/3/27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C26F50-96A5-46EE-BE4C-76DAED5CFA3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526928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9AFD7B9-689A-4215-8C44-1CB0AA04F159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2020/3/27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C26F50-96A5-46EE-BE4C-76DAED5CFA3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476571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9AFD7B9-689A-4215-8C44-1CB0AA04F159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2020/3/27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C26F50-96A5-46EE-BE4C-76DAED5CFA3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83688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9AFD7B9-689A-4215-8C44-1CB0AA04F159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2020/3/27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C26F50-96A5-46EE-BE4C-76DAED5CFA3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22642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9AFD7B9-689A-4215-8C44-1CB0AA04F159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2020/3/27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C26F50-96A5-46EE-BE4C-76DAED5CFA3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74924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9AFD7B9-689A-4215-8C44-1CB0AA04F159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2020/3/27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C26F50-96A5-46EE-BE4C-76DAED5CFA3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55479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9AFD7B9-689A-4215-8C44-1CB0AA04F159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2020/3/27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C26F50-96A5-46EE-BE4C-76DAED5CFA3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02019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9AFD7B9-689A-4215-8C44-1CB0AA04F159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2020/3/27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C26F50-96A5-46EE-BE4C-76DAED5CFA3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5200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9AFD7B9-689A-4215-8C44-1CB0AA04F159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2020/3/27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C26F50-96A5-46EE-BE4C-76DAED5CFA3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83657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9AFD7B9-689A-4215-8C44-1CB0AA04F159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2020/3/27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C26F50-96A5-46EE-BE4C-76DAED5CFA3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27560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83C480B-700F-4610-B551-7C71521C7574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2020/3/27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38CCC76-C944-43CD-95F0-816CF835E95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4824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5"/>
          <a:stretch/>
        </p:blipFill>
        <p:spPr>
          <a:xfrm>
            <a:off x="2419927" y="117763"/>
            <a:ext cx="6682207" cy="6615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712540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宽屏</PresentationFormat>
  <Paragraphs>0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宋体</vt:lpstr>
      <vt:lpstr>Arial</vt:lpstr>
      <vt:lpstr>Calibri</vt:lpstr>
      <vt:lpstr>Calibri Light</vt:lpstr>
      <vt:lpstr>2_Office 主题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li juan</dc:creator>
  <cp:lastModifiedBy>li juan</cp:lastModifiedBy>
  <cp:revision>1</cp:revision>
  <dcterms:created xsi:type="dcterms:W3CDTF">2020-03-27T01:14:56Z</dcterms:created>
  <dcterms:modified xsi:type="dcterms:W3CDTF">2020-03-27T01:15:10Z</dcterms:modified>
</cp:coreProperties>
</file>